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3" r:id="rId3"/>
    <p:sldId id="552" r:id="rId4"/>
    <p:sldId id="549" r:id="rId5"/>
    <p:sldId id="551" r:id="rId6"/>
    <p:sldId id="506" r:id="rId7"/>
    <p:sldId id="553" r:id="rId8"/>
    <p:sldId id="554" r:id="rId9"/>
    <p:sldId id="555" r:id="rId10"/>
    <p:sldId id="557" r:id="rId11"/>
    <p:sldId id="550" r:id="rId12"/>
    <p:sldId id="545" r:id="rId13"/>
    <p:sldId id="547" r:id="rId14"/>
    <p:sldId id="548" r:id="rId15"/>
    <p:sldId id="559" r:id="rId16"/>
    <p:sldId id="562" r:id="rId17"/>
    <p:sldId id="558" r:id="rId18"/>
    <p:sldId id="560" r:id="rId19"/>
    <p:sldId id="561" r:id="rId20"/>
    <p:sldId id="563" r:id="rId21"/>
    <p:sldId id="564" r:id="rId22"/>
    <p:sldId id="565" r:id="rId23"/>
    <p:sldId id="566" r:id="rId24"/>
    <p:sldId id="568" r:id="rId25"/>
    <p:sldId id="569" r:id="rId26"/>
    <p:sldId id="571" r:id="rId27"/>
    <p:sldId id="570" r:id="rId28"/>
    <p:sldId id="572" r:id="rId29"/>
    <p:sldId id="573" r:id="rId30"/>
    <p:sldId id="574" r:id="rId31"/>
    <p:sldId id="578" r:id="rId32"/>
    <p:sldId id="575" r:id="rId33"/>
    <p:sldId id="577" r:id="rId34"/>
    <p:sldId id="576" r:id="rId35"/>
    <p:sldId id="57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3/28/2022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</a:t>
            </a:r>
            <a:r>
              <a:rPr lang="en-US" dirty="0" smtClean="0"/>
              <a:t>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668</Words>
  <Application>Microsoft Office PowerPoint</Application>
  <PresentationFormat>Widescreen</PresentationFormat>
  <Paragraphs>166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Application Deployment</vt:lpstr>
      <vt:lpstr>Orchestration</vt:lpstr>
      <vt:lpstr>Configuration Management</vt:lpstr>
      <vt:lpstr>Provisioning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217</cp:revision>
  <cp:lastPrinted>2021-10-18T07:27:50Z</cp:lastPrinted>
  <dcterms:created xsi:type="dcterms:W3CDTF">2021-10-12T10:09:12Z</dcterms:created>
  <dcterms:modified xsi:type="dcterms:W3CDTF">2022-03-28T09:25:41Z</dcterms:modified>
</cp:coreProperties>
</file>